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7" r:id="rId6"/>
    <p:sldId id="256" r:id="rId7"/>
    <p:sldId id="263" r:id="rId8"/>
    <p:sldId id="261" r:id="rId9"/>
    <p:sldId id="259" r:id="rId10"/>
    <p:sldId id="262" r:id="rId11"/>
    <p:sldId id="264" r:id="rId12"/>
    <p:sldId id="267" r:id="rId13"/>
    <p:sldId id="266" r:id="rId14"/>
    <p:sldId id="268" r:id="rId15"/>
    <p:sldId id="265" r:id="rId16"/>
    <p:sldId id="269" r:id="rId17"/>
    <p:sldId id="270" r:id="rId18"/>
    <p:sldId id="271" r:id="rId19"/>
    <p:sldId id="272" r:id="rId20"/>
    <p:sldId id="273" r:id="rId21"/>
    <p:sldId id="290" r:id="rId22"/>
    <p:sldId id="291" r:id="rId23"/>
    <p:sldId id="292" r:id="rId24"/>
    <p:sldId id="274" r:id="rId25"/>
    <p:sldId id="276" r:id="rId26"/>
    <p:sldId id="278" r:id="rId27"/>
    <p:sldId id="280" r:id="rId28"/>
    <p:sldId id="288" r:id="rId29"/>
    <p:sldId id="277" r:id="rId30"/>
    <p:sldId id="281" r:id="rId31"/>
    <p:sldId id="283" r:id="rId32"/>
    <p:sldId id="293" r:id="rId33"/>
    <p:sldId id="295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C3D62-971E-4BF2-B387-1963A3D6F354}" v="4" dt="2024-11-09T22:11:18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926" autoAdjust="0"/>
  </p:normalViewPr>
  <p:slideViewPr>
    <p:cSldViewPr snapToGrid="0">
      <p:cViewPr>
        <p:scale>
          <a:sx n="89" d="100"/>
          <a:sy n="89" d="100"/>
        </p:scale>
        <p:origin x="6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E868-116B-4A03-A866-F331814F12D1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12DD0-C6C1-4983-B9BB-F631DF0C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3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81FD3-99E8-A2B8-CF67-4CBF43397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A1F9B-06D0-4FA7-3A34-AC14563A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8383F-8CD1-D9A0-5700-5A1EA78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2E72-FC8D-1DA4-129C-96DB1D640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2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000" b="1" dirty="0"/>
              <a:t>This is a Power BI Visualization for Sales Traffic per hour and country.</a:t>
            </a:r>
          </a:p>
          <a:p>
            <a:r>
              <a:rPr lang="en-US" sz="6000" b="1" dirty="0"/>
              <a:t>It Counts number of rows or transactions per city, country and hour.</a:t>
            </a:r>
          </a:p>
          <a:p>
            <a:r>
              <a:rPr lang="en-US" sz="6000" b="1" dirty="0"/>
              <a:t>It is useful for analyzing traffic or transaction volume in different locations and 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3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4829-F4D1-E00A-FE4C-41752489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AB461-BC40-9B66-EFA8-F4EB8D996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B8CD3-795B-1C3A-03C0-F54E9CB2A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B3D9-6427-18F6-71DF-FA3C94464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38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1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DA19-3F9D-0C69-0EA9-BF699CDC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870E-EFF0-ADAE-953B-0163276E0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76F9-D438-DF60-5D05-13881CCE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594FF-8A5B-1F8D-E175-3A475800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52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5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7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0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9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6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7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5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9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9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3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09C4B-785A-AFFA-72E9-8BD9D302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087815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E-Commerce </a:t>
            </a:r>
            <a:r>
              <a:rPr lang="en-US" dirty="0" err="1">
                <a:solidFill>
                  <a:srgbClr val="FFFFFF"/>
                </a:solidFill>
              </a:rPr>
              <a:t>BigData</a:t>
            </a:r>
            <a:r>
              <a:rPr lang="en-US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76188-C457-18A1-AF61-4A2E1A58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</a:rPr>
              <a:t>Presented by :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Dejen T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Nishad P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Abraham O</a:t>
            </a:r>
          </a:p>
          <a:p>
            <a:pPr lvl="2" algn="l"/>
            <a:endParaRPr lang="en-US" sz="4400" b="1" dirty="0">
              <a:solidFill>
                <a:srgbClr val="FFFFFF"/>
              </a:solidFill>
            </a:endParaRP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11/11/2024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4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631DBA-561C-F4FF-5AA2-AE9EF949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81354"/>
            <a:ext cx="8710245" cy="60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55F6D-DD09-A586-78A2-614614D3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8CBA-865C-828B-6D92-688CE2FC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4.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times have the highest traffic of sales? Per country?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FFFF"/>
                </a:solidFill>
              </a:rPr>
              <a:t>This analysis identifies the peak sales hours for each country.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 Australia: 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Sales traffic picks at 13:00 with total sales traffic count of 160, followed by 14:00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with 153 sales. This suggests that mid-afternoon is high-demand period for Australia. </a:t>
            </a:r>
            <a:r>
              <a:rPr lang="en-US" sz="1600" b="1" dirty="0">
                <a:solidFill>
                  <a:srgbClr val="FFFFFF"/>
                </a:solidFill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Canada: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The busiest hours in Canada are 14:00 and 15:00 with sales count 153 and 154 respectively. This indicates that early afternoon is the prime time for sales.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Germany: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Peak sales traffic occurs at 14:00 with 153 sales and 16:00 with 129 sales. Afternoon hours appear to be the most active for sales in Germany.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 USA</a:t>
            </a:r>
            <a:r>
              <a:rPr lang="en-US" sz="2200" b="1" dirty="0">
                <a:solidFill>
                  <a:srgbClr val="FFFFFF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FFFFF"/>
                </a:solidFill>
              </a:rPr>
              <a:t>The USA sees the highest sales traffic at 0:00 (midnight) with 101 sales, followed by a steady decrease through the early morning hours. This unique trend suggests that late-night shopping is popular, potentially indicating demand from night-shift workers or a preference for late-night shopping online.</a:t>
            </a: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8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52A4F-42A4-7560-4351-3FA6862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Processing and Cleaning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AA1-9D24-70C5-6015-88322B0A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Used query on </a:t>
            </a:r>
            <a:r>
              <a:rPr lang="en-US" dirty="0" err="1"/>
              <a:t>furniture_data</a:t>
            </a:r>
            <a:r>
              <a:rPr lang="en-US" dirty="0"/>
              <a:t> to find null, invalid string, negatives, zero, and empty string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Cleaned data by replacing fields using relationship between country-to-city and </a:t>
            </a:r>
            <a:r>
              <a:rPr lang="en-US" dirty="0" err="1"/>
              <a:t>product_id</a:t>
            </a:r>
            <a:r>
              <a:rPr lang="en-US" dirty="0"/>
              <a:t>-to-</a:t>
            </a:r>
            <a:r>
              <a:rPr lang="en-US" dirty="0" err="1"/>
              <a:t>product_name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1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EA98A-1511-86D5-13BB-3AF5BC45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2" y="0"/>
            <a:ext cx="118935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B5B6F-0607-FD97-F844-14846052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552" y="3742309"/>
            <a:ext cx="4148328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5736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CCC94-A949-C799-9A1A-24FBF875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653" cy="6858000"/>
          </a:xfrm>
          <a:prstGeom prst="rect">
            <a:avLst/>
          </a:prstGeom>
        </p:spPr>
      </p:pic>
      <p:sp>
        <p:nvSpPr>
          <p:cNvPr id="7" name="Double Bracket 6">
            <a:extLst>
              <a:ext uri="{FF2B5EF4-FFF2-40B4-BE49-F238E27FC236}">
                <a16:creationId xmlns:a16="http://schemas.microsoft.com/office/drawing/2014/main" id="{77F7768D-AEFF-69EC-B015-309380C0B58D}"/>
              </a:ext>
            </a:extLst>
          </p:cNvPr>
          <p:cNvSpPr/>
          <p:nvPr/>
        </p:nvSpPr>
        <p:spPr>
          <a:xfrm>
            <a:off x="1572768" y="1353312"/>
            <a:ext cx="560832" cy="258470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0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B1D37-F1C4-4498-C503-9CA615A9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uble Bracket 4">
            <a:extLst>
              <a:ext uri="{FF2B5EF4-FFF2-40B4-BE49-F238E27FC236}">
                <a16:creationId xmlns:a16="http://schemas.microsoft.com/office/drawing/2014/main" id="{AA2BD0A6-84F8-E89E-DF1A-50061903B49D}"/>
              </a:ext>
            </a:extLst>
          </p:cNvPr>
          <p:cNvSpPr/>
          <p:nvPr/>
        </p:nvSpPr>
        <p:spPr>
          <a:xfrm>
            <a:off x="6193536" y="1450848"/>
            <a:ext cx="390144" cy="2499360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0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E9EF39-1E48-86CB-1C56-D72D436A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56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FD009-AF4B-BD05-EE25-E42F09CC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18" y="0"/>
            <a:ext cx="637938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CB3CB-8455-689F-DFB0-85E877A2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42" y="1791589"/>
            <a:ext cx="3526536" cy="1325563"/>
          </a:xfrm>
        </p:spPr>
        <p:txBody>
          <a:bodyPr>
            <a:norm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6996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map of the world with different colored squares">
            <a:extLst>
              <a:ext uri="{FF2B5EF4-FFF2-40B4-BE49-F238E27FC236}">
                <a16:creationId xmlns:a16="http://schemas.microsoft.com/office/drawing/2014/main" id="{572E4C60-C057-83F2-5692-CEC51925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7" y="129852"/>
            <a:ext cx="8810358" cy="54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36804CCA-6831-46F4-39A7-BCA9175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0" y="228599"/>
            <a:ext cx="8390964" cy="56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C6BCD-E547-83A8-3F5C-6B71708B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FF8697-16D8-0C3C-481D-AAF740A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CE171-3A20-BBF2-CC89-85F07A92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D44-286F-391F-54B9-A1D0A423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3.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Which locations see the highest traffic of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Perth, Australia and Calgary, Canada are the top selling cities.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Canada, Australia and Germany are the only countries in the top 5 locations by sales traffic.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According to Analyze in Power BI, Perth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is the highest seller in hours 6, 13, and 8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which contributes to it being the leader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in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Spark analysis confirms that the values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of highest traffic align with the values of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each cities’ records in the Power BI graph.</a:t>
            </a:r>
          </a:p>
          <a:p>
            <a:endParaRPr lang="en-US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74B7E85D-C987-35D3-B527-EE1B63994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CAA633CA-B721-CF97-C04F-9C7F0C30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67EE34C4-6956-195C-8FC7-1343088A0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F192B7-F21F-F6E0-5CCA-F44AB411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E990D09A-B210-7110-84A3-4D48DC5B9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7F79E89A-757A-83EE-ED15-8160C774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A32F84A8-DDD7-BB50-59A4-CEA52D3DD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F66-2036-A76C-2DDD-942E9AE7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6" y="3036236"/>
            <a:ext cx="3800764" cy="3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E794-FAE6-A6C4-F96D-AF9305E0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7"/>
            <a:ext cx="4630955" cy="2694354"/>
          </a:xfrm>
        </p:spPr>
        <p:txBody>
          <a:bodyPr anchor="t">
            <a:normAutofit/>
          </a:bodyPr>
          <a:lstStyle/>
          <a:p>
            <a:pPr algn="r"/>
            <a:r>
              <a:rPr lang="en-US" sz="68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0F052-4349-6751-6C0E-CEA03D0EE3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5600700" y="393700"/>
            <a:ext cx="5864470" cy="6292361"/>
          </a:xfrm>
        </p:spPr>
        <p:txBody>
          <a:bodyPr>
            <a:normAutofit/>
          </a:bodyPr>
          <a:lstStyle/>
          <a:p>
            <a:pPr algn="l"/>
            <a:endParaRPr lang="en-US" sz="3100" dirty="0">
              <a:solidFill>
                <a:srgbClr val="FFFFFF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This project explores the trends of sales across countries, product categories, locations and peak times.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Using Spark for data processing and Power BI for visualizations, we uncover insights that enhance strategic decision-making and improve overall sales performance.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3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760B-32D5-06FF-0193BA8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5"/>
            <a:ext cx="10477499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top selling category of items, per country?</a:t>
            </a:r>
            <a:b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4CC28-47A5-8F41-8529-D675C21B6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0085"/>
            <a:ext cx="10570029" cy="4946878"/>
          </a:xfrm>
        </p:spPr>
      </p:pic>
    </p:spTree>
    <p:extLst>
      <p:ext uri="{BB962C8B-B14F-4D97-AF65-F5344CB8AC3E}">
        <p14:creationId xmlns:p14="http://schemas.microsoft.com/office/powerpoint/2010/main" val="365344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266F3-6AF9-7087-71B0-4606B49F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8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099C1-0B40-2451-8B49-F451F06D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97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3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195F5-C732-428E-26AE-CB4C7CEB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53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60FB-BC67-7F1F-1BFD-3AA45CD4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1173A0-CA6E-46A7-8D65-833F08A9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C2F0D-68BB-EB91-D89B-F64347AB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1597-FF87-83AB-BA40-72AA58BD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With a total revenue of $907,374.99, the USA had the highest sales of any product category, which was the Living Room Furniture.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Australia generated the least revenue with a total sales of $438,502.79 in the Entryway Furniture category.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All countries had Living Room Furniture as the highest selling product category and Entryway Furniture as the least selling product category.</a:t>
            </a:r>
            <a:endParaRPr lang="en-US" b="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A24BC5A0-036F-77A7-AB9F-9E88F380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0799247-E3E5-33B1-012F-A7BF270AD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393BD74-430C-A2F1-D444-FD0B4C60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96DE76-141F-7C15-218F-FF91ECAA8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B125AEE8-2DBD-6A98-C376-1AF932D6B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8BDCAAB5-EBA1-D1FB-1BBE-43860B7CE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F83E09A3-A0AF-F8D0-697C-5F3CFEF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08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7289C-D903-F5D6-60E6-71153E90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C6AB-C60C-C528-A71E-C21150FB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4"/>
            <a:ext cx="10477499" cy="9416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popularity of products change </a:t>
            </a:r>
            <a:b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throughout the year, 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country?</a:t>
            </a:r>
            <a:br>
              <a:rPr lang="en-US" sz="2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A697BF-48EE-A27F-D2A2-B7606E1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49" y="1407185"/>
            <a:ext cx="10515600" cy="24681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6B0DB-4DDD-2B47-95E4-189CA1F8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3875315"/>
            <a:ext cx="10553702" cy="28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99F97-910A-D826-F4A0-44CE75DAD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3A7BF-EEFF-60F2-9B55-6372A48C82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829" y="685800"/>
            <a:ext cx="4566557" cy="5491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31984-3D6E-7B82-19DF-7DE97902F6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7371" y="683418"/>
            <a:ext cx="4566557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A335F-B64F-A7CF-41C5-1E06C8EC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5142FA-4820-20AE-7A4A-AC9E33BA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41ECC-3EFC-2065-2FE7-E2BD184C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A7BAF-C4C0-1122-729C-68BC2438D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58EC77AC-9194-8DAD-8204-5520DC867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303AAA5-AAF0-9B57-1B9A-B6E4E921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DF0A509-CE60-BA1B-3BD3-3C7CAAFD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F1B36-98DC-AA38-3703-A19C0100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DB340ECD-3E86-221D-A23C-FDA7609A6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016AB8D2-A490-7C56-C9C5-85EB19386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93609C4B-D31D-0DA1-AAF4-8A09FE0F1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34265-B1F5-F48D-770C-F05C49AAA278}"/>
              </a:ext>
            </a:extLst>
          </p:cNvPr>
          <p:cNvSpPr txBox="1"/>
          <p:nvPr/>
        </p:nvSpPr>
        <p:spPr>
          <a:xfrm>
            <a:off x="1208225" y="1561513"/>
            <a:ext cx="106143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label was obtained from a measure named as Monthly Product Popularity, based on product name, country and month as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There were sinusoidal fluctuations in product popularity in all participating countries throughout the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Every country had the peak product popularity on the 12th month of the year, likely due to it being a festive season or due to bonus payouts.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Overall, the US had the highest product popularity of 2015 while Australia had the lowest product popularity of 677.</a:t>
            </a:r>
          </a:p>
        </p:txBody>
      </p:sp>
    </p:spTree>
    <p:extLst>
      <p:ext uri="{BB962C8B-B14F-4D97-AF65-F5344CB8AC3E}">
        <p14:creationId xmlns:p14="http://schemas.microsoft.com/office/powerpoint/2010/main" val="1678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C345A-3F7A-5141-D2A2-F5EAD847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812800"/>
            <a:ext cx="10529454" cy="52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7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50FF-782A-6B49-D3F4-45960FF9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A4B2-5AF7-0DA7-7066-9077A8812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The objective of this analysis is to gain insights into sales patterns across different countries, product categories, locations, and times.</a:t>
            </a:r>
          </a:p>
          <a:p>
            <a:pPr marL="0" indent="0">
              <a:buNone/>
            </a:pPr>
            <a:r>
              <a:rPr lang="en-US" sz="2600" dirty="0"/>
              <a:t> The analysis focuses on answering the following key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Top-Selling category of items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country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Product popularity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hroughout the year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Locations with the highest </a:t>
            </a:r>
            <a:r>
              <a:rPr lang="en-US" sz="2600" b="1" dirty="0"/>
              <a:t>s</a:t>
            </a:r>
            <a:r>
              <a:rPr lang="en-US" sz="2600" b="1" dirty="0">
                <a:effectLst/>
              </a:rPr>
              <a:t>ales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raffic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Times with the highest traffic of sales per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7774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45DD7-D416-3124-CA3F-9F36DDA3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7337-E0E5-41EA-C6BE-7A7B68E60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1">
                    <a:alpha val="80000"/>
                  </a:schemeClr>
                </a:solidFill>
              </a:rPr>
              <a:t>Questions?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5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944A5-9BB0-6F7C-3E25-712D703B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Generation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CA57-86DF-007A-4DD0-B97B88E3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15,000 rows of data were generated using </a:t>
            </a:r>
            <a:r>
              <a:rPr lang="en-US" b="1" dirty="0" err="1"/>
              <a:t>PySpark</a:t>
            </a:r>
            <a:r>
              <a:rPr lang="en-US" dirty="0"/>
              <a:t>, </a:t>
            </a:r>
            <a:r>
              <a:rPr lang="en-US" b="1" dirty="0"/>
              <a:t>Faker</a:t>
            </a:r>
            <a:r>
              <a:rPr lang="en-US" dirty="0"/>
              <a:t>, and Python’s </a:t>
            </a:r>
            <a:r>
              <a:rPr lang="en-US" b="1" dirty="0"/>
              <a:t>random</a:t>
            </a:r>
            <a:r>
              <a:rPr lang="en-US" dirty="0"/>
              <a:t> library to create a realistic e-commerce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dataset includes 1,000 failure transactions to simulate various sales data patterns.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 covers all the details  given in the schema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generated data is saved as a csv file.</a:t>
            </a:r>
          </a:p>
        </p:txBody>
      </p:sp>
    </p:spTree>
    <p:extLst>
      <p:ext uri="{BB962C8B-B14F-4D97-AF65-F5344CB8AC3E}">
        <p14:creationId xmlns:p14="http://schemas.microsoft.com/office/powerpoint/2010/main" val="309339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DA0B9-5D39-26AF-35E6-4033238F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Data Generation Code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B7840E-DBFA-E304-F58A-40010997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3" b="8005"/>
          <a:stretch/>
        </p:blipFill>
        <p:spPr>
          <a:xfrm>
            <a:off x="387949" y="2139484"/>
            <a:ext cx="5708051" cy="4096512"/>
          </a:xfrm>
          <a:prstGeom prst="rect">
            <a:avLst/>
          </a:prstGeo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87B6B-7846-4145-994E-17CAB4D1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3" b="1799"/>
          <a:stretch/>
        </p:blipFill>
        <p:spPr>
          <a:xfrm>
            <a:off x="6210411" y="2139484"/>
            <a:ext cx="5595909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6B3E-E669-FDF7-226D-3999E79FE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292227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Rogue Data Generation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F8DD-97FE-C27D-47B8-7B41A8EB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698501"/>
            <a:ext cx="7337894" cy="5461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5% of the dataset, or approximately 750 rows, were intentionally modified to include rogue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 records contain invalid values across key fields, such as price, quantity, and country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9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A1447F-09EB-FC0E-ABB0-ED13D6D9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638175"/>
            <a:ext cx="9144000" cy="53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graph of sales&#10;&#10;Description automatically generated">
            <a:extLst>
              <a:ext uri="{FF2B5EF4-FFF2-40B4-BE49-F238E27FC236}">
                <a16:creationId xmlns:a16="http://schemas.microsoft.com/office/drawing/2014/main" id="{D31BBAE9-DC92-B489-C659-50E69952E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/>
          <a:stretch/>
        </p:blipFill>
        <p:spPr>
          <a:xfrm>
            <a:off x="1660564" y="228600"/>
            <a:ext cx="87946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64EB-8B2E-F65F-7F0B-F0350C54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Spark code for traffic of sales</a:t>
            </a:r>
          </a:p>
        </p:txBody>
      </p:sp>
      <p:pic>
        <p:nvPicPr>
          <p:cNvPr id="7" name="Content Placeholder 6" descr="A computer screen shot of a computer code">
            <a:extLst>
              <a:ext uri="{FF2B5EF4-FFF2-40B4-BE49-F238E27FC236}">
                <a16:creationId xmlns:a16="http://schemas.microsoft.com/office/drawing/2014/main" id="{7E584681-4EF5-D292-1EF6-3BBD077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94" y="1690688"/>
            <a:ext cx="9432758" cy="5046996"/>
          </a:xfrm>
        </p:spPr>
      </p:pic>
    </p:spTree>
    <p:extLst>
      <p:ext uri="{BB962C8B-B14F-4D97-AF65-F5344CB8AC3E}">
        <p14:creationId xmlns:p14="http://schemas.microsoft.com/office/powerpoint/2010/main" val="5486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C9B4C4FCD0504EBE99C4D11FECA2E1" ma:contentTypeVersion="5" ma:contentTypeDescription="Create a new document." ma:contentTypeScope="" ma:versionID="742428842529adc3bd886ce233385c9e">
  <xsd:schema xmlns:xsd="http://www.w3.org/2001/XMLSchema" xmlns:xs="http://www.w3.org/2001/XMLSchema" xmlns:p="http://schemas.microsoft.com/office/2006/metadata/properties" xmlns:ns3="8c11aa2d-2363-45c9-871c-55c7849fe676" targetNamespace="http://schemas.microsoft.com/office/2006/metadata/properties" ma:root="true" ma:fieldsID="399826a3945f9d0de9863412e526521a" ns3:_="">
    <xsd:import namespace="8c11aa2d-2363-45c9-871c-55c7849fe67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1aa2d-2363-45c9-871c-55c7849fe67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757C54-5B59-48CF-B80D-ECF30D439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647F0-5DB6-4ED3-9253-2F6DF125F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1aa2d-2363-45c9-871c-55c7849fe6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3E0D72-D1FA-40E4-9956-79D47B81612F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8c11aa2d-2363-45c9-871c-55c7849fe67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4860</TotalTime>
  <Words>802</Words>
  <Application>Microsoft Office PowerPoint</Application>
  <PresentationFormat>Widescreen</PresentationFormat>
  <Paragraphs>89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Avenir Next LT Pro</vt:lpstr>
      <vt:lpstr>Calibri</vt:lpstr>
      <vt:lpstr>Wingdings</vt:lpstr>
      <vt:lpstr>Office Theme</vt:lpstr>
      <vt:lpstr>1_Office Theme</vt:lpstr>
      <vt:lpstr>E-Commerce BigData Project</vt:lpstr>
      <vt:lpstr>Introduction</vt:lpstr>
      <vt:lpstr>Objectives </vt:lpstr>
      <vt:lpstr>Data Generation</vt:lpstr>
      <vt:lpstr>Data Generation Code</vt:lpstr>
      <vt:lpstr>Rogue Data Generation </vt:lpstr>
      <vt:lpstr>PowerPoint Presentation</vt:lpstr>
      <vt:lpstr>PowerPoint Presentation</vt:lpstr>
      <vt:lpstr>Spark code for traffic of sales</vt:lpstr>
      <vt:lpstr>PowerPoint Presentation</vt:lpstr>
      <vt:lpstr>Analysis</vt:lpstr>
      <vt:lpstr>Data Processing and Cleaning</vt:lpstr>
      <vt:lpstr>Data Processing</vt:lpstr>
      <vt:lpstr>PowerPoint Presentation</vt:lpstr>
      <vt:lpstr>PowerPoint Presentation</vt:lpstr>
      <vt:lpstr>Data Cleaning</vt:lpstr>
      <vt:lpstr>PowerPoint Presentation</vt:lpstr>
      <vt:lpstr>PowerPoint Presentation</vt:lpstr>
      <vt:lpstr>Analysis</vt:lpstr>
      <vt:lpstr>What is the top selling category of items, per country? </vt:lpstr>
      <vt:lpstr>PowerPoint Presentation</vt:lpstr>
      <vt:lpstr>PowerPoint Presentation</vt:lpstr>
      <vt:lpstr>PowerPoint Presentation</vt:lpstr>
      <vt:lpstr>Analysis</vt:lpstr>
      <vt:lpstr>How does the popularity of products change  throughout the year, per country? </vt:lpstr>
      <vt:lpstr>PowerPoint Presentation</vt:lpstr>
      <vt:lpstr>PowerPoint Presentation</vt:lpstr>
      <vt:lpstr>Analysis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Dejen Tesfagergs</dc:creator>
  <cp:lastModifiedBy>Dejen Tesfagergs</cp:lastModifiedBy>
  <cp:revision>14</cp:revision>
  <dcterms:created xsi:type="dcterms:W3CDTF">2024-11-06T13:56:02Z</dcterms:created>
  <dcterms:modified xsi:type="dcterms:W3CDTF">2024-11-10T22:50:41Z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0x01010070C9B4C4FCD0504EBE99C4D11FECA2E1</vt:lpwstr>
  </property>
</Properties>
</file>